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857F-F7A2-47D9-8AF5-F2E41908D0FA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7052-516C-4C8C-918E-A807E2EC3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857F-F7A2-47D9-8AF5-F2E41908D0FA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7052-516C-4C8C-918E-A807E2EC3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857F-F7A2-47D9-8AF5-F2E41908D0FA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7052-516C-4C8C-918E-A807E2EC3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857F-F7A2-47D9-8AF5-F2E41908D0FA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7052-516C-4C8C-918E-A807E2EC3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857F-F7A2-47D9-8AF5-F2E41908D0FA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7052-516C-4C8C-918E-A807E2EC3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857F-F7A2-47D9-8AF5-F2E41908D0FA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7052-516C-4C8C-918E-A807E2EC3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857F-F7A2-47D9-8AF5-F2E41908D0FA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7052-516C-4C8C-918E-A807E2EC3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857F-F7A2-47D9-8AF5-F2E41908D0FA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7052-516C-4C8C-918E-A807E2EC3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857F-F7A2-47D9-8AF5-F2E41908D0FA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7052-516C-4C8C-918E-A807E2EC3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857F-F7A2-47D9-8AF5-F2E41908D0FA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7052-516C-4C8C-918E-A807E2EC3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857F-F7A2-47D9-8AF5-F2E41908D0FA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7052-516C-4C8C-918E-A807E2EC3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857F-F7A2-47D9-8AF5-F2E41908D0FA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47052-516C-4C8C-918E-A807E2EC3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981200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தொகைச்சொற்கள்"/>
          <p:cNvPicPr>
            <a:picLocks noChangeAspect="1" noChangeArrowheads="1"/>
          </p:cNvPicPr>
          <p:nvPr/>
        </p:nvPicPr>
        <p:blipFill>
          <a:blip r:embed="rId2"/>
          <a:srcRect l="1124" r="1124" b="142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தொகைச்சொற்கள்"/>
          <p:cNvPicPr>
            <a:picLocks noChangeAspect="1" noChangeArrowheads="1"/>
          </p:cNvPicPr>
          <p:nvPr/>
        </p:nvPicPr>
        <p:blipFill>
          <a:blip r:embed="rId2"/>
          <a:srcRect t="2513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4000" b="1" dirty="0"/>
              <a:t>முக்கனி</a:t>
            </a:r>
            <a:r>
              <a:rPr lang="ta-IN" sz="4000" dirty="0"/>
              <a:t> என்பது </a:t>
            </a:r>
            <a:endParaRPr lang="en-US" sz="4000" dirty="0" smtClean="0"/>
          </a:p>
          <a:p>
            <a:r>
              <a:rPr lang="ta-IN" sz="4000" b="1" dirty="0" smtClean="0"/>
              <a:t>தொகைச்சொல்</a:t>
            </a:r>
            <a:r>
              <a:rPr lang="ta-IN" sz="4000" dirty="0"/>
              <a:t> எனப்படும். </a:t>
            </a:r>
            <a:endParaRPr lang="en-US" sz="4000" dirty="0" smtClean="0"/>
          </a:p>
          <a:p>
            <a:endParaRPr lang="en-US" sz="4000" dirty="0"/>
          </a:p>
          <a:p>
            <a:r>
              <a:rPr lang="ta-IN" sz="4000" dirty="0" smtClean="0"/>
              <a:t>தொகை </a:t>
            </a:r>
            <a:r>
              <a:rPr lang="ta-IN" sz="4000" dirty="0"/>
              <a:t>என்னும் சொல்லுக்கு தொகுத்தல் என்பது பொருள்.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56329"/>
          <a:ext cx="9144000" cy="7338080"/>
        </p:xfrm>
        <a:graphic>
          <a:graphicData uri="http://schemas.openxmlformats.org/drawingml/2006/table">
            <a:tbl>
              <a:tblPr/>
              <a:tblGrid>
                <a:gridCol w="4182892"/>
                <a:gridCol w="4961108"/>
              </a:tblGrid>
              <a:tr h="215607">
                <a:tc>
                  <a:txBody>
                    <a:bodyPr/>
                    <a:lstStyle/>
                    <a:p>
                      <a:pPr algn="ctr"/>
                      <a:r>
                        <a:rPr lang="ta-IN" sz="1800" dirty="0"/>
                        <a:t>தொகை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a-IN" sz="1800" dirty="0"/>
                        <a:t>விரி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461755">
                <a:tc>
                  <a:txBody>
                    <a:bodyPr/>
                    <a:lstStyle/>
                    <a:p>
                      <a:r>
                        <a:rPr lang="ta-IN" sz="2400" dirty="0"/>
                        <a:t>இருவினை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/>
                        <a:t>நல்வினை, தீவினை; தன்வினை, பிறவினை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80315">
                <a:tc>
                  <a:txBody>
                    <a:bodyPr/>
                    <a:lstStyle/>
                    <a:p>
                      <a:r>
                        <a:rPr lang="ta-IN" sz="1800" dirty="0"/>
                        <a:t>இருதிணை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/>
                        <a:t>உயர்திணை, அஃறிணை; அகத்திணை, புறத்திணை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70348">
                <a:tc>
                  <a:txBody>
                    <a:bodyPr/>
                    <a:lstStyle/>
                    <a:p>
                      <a:r>
                        <a:rPr lang="ta-IN" sz="1600" dirty="0"/>
                        <a:t>முத்தமிழ்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/>
                        <a:t>இயற்றமிழ், இசைத்தமிழ், நாடகத்தமிழ்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324">
                <a:tc>
                  <a:txBody>
                    <a:bodyPr/>
                    <a:lstStyle/>
                    <a:p>
                      <a:r>
                        <a:rPr lang="ta-IN" sz="1800" dirty="0"/>
                        <a:t>முப்பால்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/>
                        <a:t>அறம், பொருள், இன்பம்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39610">
                <a:tc>
                  <a:txBody>
                    <a:bodyPr/>
                    <a:lstStyle/>
                    <a:p>
                      <a:r>
                        <a:rPr lang="ta-IN" sz="1800" dirty="0"/>
                        <a:t>மூவிடம்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/>
                        <a:t>தன்மை, முன்னிலை, படர்க்கை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324">
                <a:tc>
                  <a:txBody>
                    <a:bodyPr/>
                    <a:lstStyle/>
                    <a:p>
                      <a:r>
                        <a:rPr lang="ta-IN" sz="1800" dirty="0"/>
                        <a:t>மூவேந்தர்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/>
                        <a:t>சேரன், சோழன், பாண்டியன்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39610">
                <a:tc>
                  <a:txBody>
                    <a:bodyPr/>
                    <a:lstStyle/>
                    <a:p>
                      <a:r>
                        <a:rPr lang="ta-IN" sz="1800" dirty="0"/>
                        <a:t>நாற்றிசை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/>
                        <a:t>கிழக்கு, மேற்கு, தெற்கு, வடக்கு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70348">
                <a:tc>
                  <a:txBody>
                    <a:bodyPr/>
                    <a:lstStyle/>
                    <a:p>
                      <a:r>
                        <a:rPr lang="ta-IN" sz="1800" dirty="0"/>
                        <a:t>நானிலம்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/>
                        <a:t>குறிஞ்சி, முல்லை, மருதம், நெய்தல்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70348">
                <a:tc>
                  <a:txBody>
                    <a:bodyPr/>
                    <a:lstStyle/>
                    <a:p>
                      <a:r>
                        <a:rPr lang="ta-IN" sz="1800" dirty="0"/>
                        <a:t>ஐந்திணை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/>
                        <a:t>குறிஞ்சி, முல்லை, மருதம், நெய்தல், பாலை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70348">
                <a:tc>
                  <a:txBody>
                    <a:bodyPr/>
                    <a:lstStyle/>
                    <a:p>
                      <a:r>
                        <a:rPr lang="ta-IN" sz="1800" dirty="0"/>
                        <a:t>ஐம்பால்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/>
                        <a:t>ஆண், பெண், பலர், ஒன்றன், பலவின்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57459">
                <a:tc>
                  <a:txBody>
                    <a:bodyPr/>
                    <a:lstStyle/>
                    <a:p>
                      <a:r>
                        <a:rPr lang="ta-IN" sz="1800" dirty="0"/>
                        <a:t>முக்கொடி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/>
                        <a:t>வில் அம்பு, மீன், புலி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6324">
                <a:tc>
                  <a:txBody>
                    <a:bodyPr/>
                    <a:lstStyle/>
                    <a:p>
                      <a:r>
                        <a:rPr lang="ta-IN" sz="1800" dirty="0"/>
                        <a:t>நான்மறை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/>
                        <a:t>ரிக், யசூர், சாம, அதர்வண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39610">
                <a:tc>
                  <a:txBody>
                    <a:bodyPr/>
                    <a:lstStyle/>
                    <a:p>
                      <a:r>
                        <a:rPr lang="ta-IN" sz="1800" dirty="0"/>
                        <a:t>ஐம்பொறி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a-IN" sz="1800" dirty="0"/>
                        <a:t>மெய், வாய், மூக்கு, கண், செவி</a:t>
                      </a:r>
                    </a:p>
                  </a:txBody>
                  <a:tcPr marL="39077" marR="39077" marT="19538" marB="1953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தொகைச்சொற்கள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தொகைச்சொற்கள்"/>
          <p:cNvPicPr>
            <a:picLocks noChangeAspect="1" noChangeArrowheads="1"/>
          </p:cNvPicPr>
          <p:nvPr/>
        </p:nvPicPr>
        <p:blipFill>
          <a:blip r:embed="rId2"/>
          <a:srcRect l="12500" r="12500"/>
          <a:stretch>
            <a:fillRect/>
          </a:stretch>
        </p:blipFill>
        <p:spPr bwMode="auto">
          <a:xfrm>
            <a:off x="457200" y="304800"/>
            <a:ext cx="83820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104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3</cp:revision>
  <dcterms:created xsi:type="dcterms:W3CDTF">2019-11-15T06:21:36Z</dcterms:created>
  <dcterms:modified xsi:type="dcterms:W3CDTF">2019-11-15T06:55:13Z</dcterms:modified>
</cp:coreProperties>
</file>